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33" autoAdjust="0"/>
    <p:restoredTop sz="94572" autoAdjust="0"/>
  </p:normalViewPr>
  <p:slideViewPr>
    <p:cSldViewPr snapToGrid="0" snapToObjects="1">
      <p:cViewPr varScale="1">
        <p:scale>
          <a:sx n="79" d="100"/>
          <a:sy n="79" d="100"/>
        </p:scale>
        <p:origin x="-185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5/8/14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4" Type="http://schemas.openxmlformats.org/officeDocument/2006/relationships/image" Target="../media/image22.tiff"/><Relationship Id="rId1" Type="http://schemas.openxmlformats.org/officeDocument/2006/relationships/tags" Target="../tags/tag10.xml"/><Relationship Id="rId2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4" Type="http://schemas.openxmlformats.org/officeDocument/2006/relationships/image" Target="../media/image24.jpg"/><Relationship Id="rId1" Type="http://schemas.openxmlformats.org/officeDocument/2006/relationships/tags" Target="../tags/tag11.xml"/><Relationship Id="rId2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4" Type="http://schemas.openxmlformats.org/officeDocument/2006/relationships/image" Target="../media/image26.jpg"/><Relationship Id="rId1" Type="http://schemas.openxmlformats.org/officeDocument/2006/relationships/tags" Target="../tags/tag12.xml"/><Relationship Id="rId2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5" Type="http://schemas.openxmlformats.org/officeDocument/2006/relationships/image" Target="../media/image3.tiff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5" Type="http://schemas.openxmlformats.org/officeDocument/2006/relationships/image" Target="../media/image10.jpg"/><Relationship Id="rId1" Type="http://schemas.openxmlformats.org/officeDocument/2006/relationships/tags" Target="../tags/tag5.xml"/><Relationship Id="rId2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jpg"/><Relationship Id="rId1" Type="http://schemas.openxmlformats.org/officeDocument/2006/relationships/tags" Target="../tags/tag7.xml"/><Relationship Id="rId2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jpg"/><Relationship Id="rId5" Type="http://schemas.openxmlformats.org/officeDocument/2006/relationships/image" Target="../media/image17.jpg"/><Relationship Id="rId1" Type="http://schemas.openxmlformats.org/officeDocument/2006/relationships/tags" Target="../tags/tag8.xml"/><Relationship Id="rId2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4" Type="http://schemas.openxmlformats.org/officeDocument/2006/relationships/image" Target="../media/image19.tiff"/><Relationship Id="rId5" Type="http://schemas.openxmlformats.org/officeDocument/2006/relationships/image" Target="../media/image20.tiff"/><Relationship Id="rId1" Type="http://schemas.openxmlformats.org/officeDocument/2006/relationships/tags" Target="../tags/tag9.xml"/><Relationship Id="rId2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did this learning experience mean to me?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nice of you to ask!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98634" y="4851888"/>
            <a:ext cx="4197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goes a little something like this…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90312" y="5509239"/>
            <a:ext cx="1743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(Hit it!)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2826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750"/>
    </mc:Choice>
    <mc:Fallback>
      <p:transition xmlns:p14="http://schemas.microsoft.com/office/powerpoint/2010/main" spd="slow" advTm="1375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gained a second Twitter account</a:t>
            </a:r>
            <a:endParaRPr lang="en-US" dirty="0"/>
          </a:p>
        </p:txBody>
      </p:sp>
      <p:pic>
        <p:nvPicPr>
          <p:cNvPr id="6" name="Content Placeholder 5" descr="twitter 1.tiff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807" b="-63807"/>
          <a:stretch>
            <a:fillRect/>
          </a:stretch>
        </p:blipFill>
        <p:spPr/>
      </p:pic>
      <p:pic>
        <p:nvPicPr>
          <p:cNvPr id="7" name="Content Placeholder 6" descr="twitter 2.tiff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40" r="-10840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308348" y="6254226"/>
            <a:ext cx="7138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Finally separating my personal and professional internet presences.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89348" y="2505391"/>
            <a:ext cx="225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(Follow me!)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2611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517"/>
    </mc:Choice>
    <mc:Fallback>
      <p:transition xmlns:p14="http://schemas.microsoft.com/office/powerpoint/2010/main" spd="slow" advTm="14517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gained some lifelong comrades.</a:t>
            </a:r>
            <a:endParaRPr lang="en-US" dirty="0"/>
          </a:p>
        </p:txBody>
      </p:sp>
      <p:pic>
        <p:nvPicPr>
          <p:cNvPr id="5" name="Content Placeholder 4" descr="Photo on 2014-05-05 at 09.38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/>
      </p:pic>
      <p:pic>
        <p:nvPicPr>
          <p:cNvPr id="6" name="Content Placeholder 5" descr="10254017_10154053213815618_5791331752559166880_n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1808349" y="5389980"/>
            <a:ext cx="245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Life twin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77132" y="6078739"/>
            <a:ext cx="2863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Future roommate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0696" y="6263405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(And of course Jordan, who had his own slide)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0526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886"/>
    </mc:Choice>
    <mc:Fallback>
      <p:transition xmlns:p14="http://schemas.microsoft.com/office/powerpoint/2010/main" spd="slow" advTm="14886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Finally, it meant getting to be a part of the greatest family in the world.</a:t>
            </a:r>
            <a:endParaRPr lang="en-US" dirty="0"/>
          </a:p>
        </p:txBody>
      </p:sp>
      <p:pic>
        <p:nvPicPr>
          <p:cNvPr id="5" name="Content Placeholder 4" descr="10268656_10154052987180618_3718552085821780751_n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/>
      </p:pic>
      <p:pic>
        <p:nvPicPr>
          <p:cNvPr id="6" name="Content Placeholder 5" descr="10336780_10154052987205618_2564158562162515105_n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2690994" y="5639216"/>
            <a:ext cx="4262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 you for everything, Block 1.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87530" y="6061591"/>
            <a:ext cx="2992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 Dr. Theresa, too!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2899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704"/>
    </mc:Choice>
    <mc:Fallback>
      <p:transition xmlns:p14="http://schemas.microsoft.com/office/powerpoint/2010/main" spd="slow" advTm="14704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and foremost…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It meant meeting and getting to learn from the mentor of my dreams.</a:t>
            </a:r>
            <a:endParaRPr lang="en-US" dirty="0"/>
          </a:p>
        </p:txBody>
      </p:sp>
      <p:pic>
        <p:nvPicPr>
          <p:cNvPr id="4" name="Picture 3" descr="AYO BEST FRAND.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172" y="2820243"/>
            <a:ext cx="4838408" cy="36288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32692" y="6126163"/>
            <a:ext cx="1811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(Dan Ryder)</a:t>
            </a:r>
          </a:p>
          <a:p>
            <a:endParaRPr lang="en-US" dirty="0"/>
          </a:p>
        </p:txBody>
      </p:sp>
      <p:pic>
        <p:nvPicPr>
          <p:cNvPr id="6" name="Picture 5" descr="0946c20bfa69f8bae705ce704081edc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48" y="2820243"/>
            <a:ext cx="1760761" cy="1760761"/>
          </a:xfrm>
          <a:prstGeom prst="rect">
            <a:avLst/>
          </a:prstGeom>
        </p:spPr>
      </p:pic>
      <p:pic>
        <p:nvPicPr>
          <p:cNvPr id="7" name="Picture 6" descr="dryder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291" y="4777356"/>
            <a:ext cx="1980073" cy="174968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17274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144"/>
    </mc:Choice>
    <mc:Fallback>
      <p:transition xmlns:p14="http://schemas.microsoft.com/office/powerpoint/2010/main" spd="slow" advTm="15144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195" y="3616795"/>
            <a:ext cx="3783453" cy="5667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…And learning of the power of learning through playing.</a:t>
            </a:r>
            <a:endParaRPr lang="en-US" dirty="0"/>
          </a:p>
        </p:txBody>
      </p:sp>
      <p:pic>
        <p:nvPicPr>
          <p:cNvPr id="5" name="Picture Placeholder 4" descr="MSLACEY PEEEECHAR.jpg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765" r="-16765"/>
          <a:stretch>
            <a:fillRect/>
          </a:stretch>
        </p:blipFill>
        <p:spPr>
          <a:xfrm>
            <a:off x="91579" y="229038"/>
            <a:ext cx="3826509" cy="2869882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9643" y="4562476"/>
            <a:ext cx="5486400" cy="804862"/>
          </a:xfrm>
        </p:spPr>
        <p:txBody>
          <a:bodyPr/>
          <a:lstStyle/>
          <a:p>
            <a:r>
              <a:rPr lang="en-US" dirty="0" smtClean="0"/>
              <a:t>With a little bit of </a:t>
            </a:r>
            <a:r>
              <a:rPr lang="en-US" dirty="0" err="1" smtClean="0"/>
              <a:t>improv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" name="Picture 5" descr="sparrin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087" y="2819112"/>
            <a:ext cx="5225912" cy="348672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79346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975"/>
    </mc:Choice>
    <mc:Fallback>
      <p:transition xmlns:p14="http://schemas.microsoft.com/office/powerpoint/2010/main" spd="slow" advTm="15975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also meant…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Meeting my “work husband” (Jordan)…</a:t>
            </a:r>
            <a:endParaRPr lang="en-US" dirty="0"/>
          </a:p>
        </p:txBody>
      </p:sp>
      <p:pic>
        <p:nvPicPr>
          <p:cNvPr id="7" name="Content Placeholder 6" descr="best friends looks like this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67" r="-18167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…And also his twin (Sam Dunbar.)</a:t>
            </a:r>
            <a:endParaRPr lang="en-US" dirty="0"/>
          </a:p>
        </p:txBody>
      </p:sp>
      <p:pic>
        <p:nvPicPr>
          <p:cNvPr id="8" name="Content Placeholder 7" descr="d00br.jpg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93" r="-18193"/>
          <a:stretch>
            <a:fillRect/>
          </a:stretch>
        </p:blipFill>
        <p:spPr/>
      </p:pic>
    </p:spTree>
    <p:custDataLst>
      <p:tags r:id="rId1"/>
    </p:custDataLst>
    <p:extLst>
      <p:ext uri="{BB962C8B-B14F-4D97-AF65-F5344CB8AC3E}">
        <p14:creationId xmlns:p14="http://schemas.microsoft.com/office/powerpoint/2010/main" val="2822035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393"/>
    </mc:Choice>
    <mc:Fallback>
      <p:transition xmlns:p14="http://schemas.microsoft.com/office/powerpoint/2010/main" spd="slow" advTm="15393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Two Words:</a:t>
            </a:r>
            <a:endParaRPr lang="en-US" sz="2800" dirty="0"/>
          </a:p>
        </p:txBody>
      </p:sp>
      <p:pic>
        <p:nvPicPr>
          <p:cNvPr id="8" name="Picture Placeholder 7" descr="Photo on 2014-03-27 at 10.04 #2.jpg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5280" y="225347"/>
            <a:ext cx="4027966" cy="3020975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000" dirty="0" smtClean="0"/>
              <a:t>3D Printer</a:t>
            </a:r>
            <a:endParaRPr lang="en-US" sz="2000" dirty="0"/>
          </a:p>
        </p:txBody>
      </p:sp>
      <p:pic>
        <p:nvPicPr>
          <p:cNvPr id="9" name="Picture 8" descr="Photo on 2014-04-09 at 08.3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231" y="1735834"/>
            <a:ext cx="4027966" cy="30209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50013" y="3237606"/>
            <a:ext cx="1528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Shark bait.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45346" y="1291424"/>
            <a:ext cx="2066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Starman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2" name="Picture 11" descr="3d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698" y="3748557"/>
            <a:ext cx="2186795" cy="291572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56709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471"/>
    </mc:Choice>
    <mc:Fallback>
      <p:transition xmlns:p14="http://schemas.microsoft.com/office/powerpoint/2010/main" spd="slow" advTm="15471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 also meant working with amazing students…</a:t>
            </a:r>
            <a:endParaRPr lang="en-US" dirty="0"/>
          </a:p>
        </p:txBody>
      </p:sp>
      <p:pic>
        <p:nvPicPr>
          <p:cNvPr id="4" name="Content Placeholder 3" descr="10173765_10154053157950618_4541850547269871818_n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21" r="-71221"/>
          <a:stretch>
            <a:fillRect/>
          </a:stretch>
        </p:blipFill>
        <p:spPr>
          <a:xfrm>
            <a:off x="-2147684" y="1600200"/>
            <a:ext cx="8229600" cy="4525963"/>
          </a:xfrm>
        </p:spPr>
      </p:pic>
      <p:pic>
        <p:nvPicPr>
          <p:cNvPr id="5" name="Picture 4" descr="10294438_10154053157330618_350614449477975511_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498" y="2044755"/>
            <a:ext cx="4936110" cy="37020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0926" y="1224512"/>
            <a:ext cx="3013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 Lit (Seniors)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87102" y="1593844"/>
            <a:ext cx="373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Humanities (Freshmen)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523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466"/>
    </mc:Choice>
    <mc:Fallback>
      <p:transition xmlns:p14="http://schemas.microsoft.com/office/powerpoint/2010/main" spd="slow" advTm="15466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...getting to watch them grow…</a:t>
            </a:r>
            <a:endParaRPr lang="en-US" dirty="0"/>
          </a:p>
        </p:txBody>
      </p:sp>
      <p:pic>
        <p:nvPicPr>
          <p:cNvPr id="6" name="Content Placeholder 5" descr="10255001_10154053156565618_6540782301946481155_n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/>
      </p:pic>
      <p:pic>
        <p:nvPicPr>
          <p:cNvPr id="7" name="Content Placeholder 6" descr="10330494_10154053157350618_7566737388673432852_n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</p:spTree>
    <p:custDataLst>
      <p:tags r:id="rId1"/>
    </p:custDataLst>
    <p:extLst>
      <p:ext uri="{BB962C8B-B14F-4D97-AF65-F5344CB8AC3E}">
        <p14:creationId xmlns:p14="http://schemas.microsoft.com/office/powerpoint/2010/main" val="2625578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393"/>
    </mc:Choice>
    <mc:Fallback>
      <p:transition xmlns:p14="http://schemas.microsoft.com/office/powerpoint/2010/main" spd="slow" advTm="15393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…and being blown away by the results.</a:t>
            </a:r>
            <a:endParaRPr lang="en-US" dirty="0"/>
          </a:p>
        </p:txBody>
      </p:sp>
      <p:pic>
        <p:nvPicPr>
          <p:cNvPr id="5" name="Content Placeholder 4" descr="10255212_10154053155910618_8446166750249925405_n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>
          <a:xfrm>
            <a:off x="-172225" y="1493443"/>
            <a:ext cx="3372851" cy="3779874"/>
          </a:xfrm>
        </p:spPr>
      </p:pic>
      <p:pic>
        <p:nvPicPr>
          <p:cNvPr id="6" name="Content Placeholder 5" descr="10252049_10154053158210618_1930461501928054186_n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88" r="-9488"/>
          <a:stretch>
            <a:fillRect/>
          </a:stretch>
        </p:blipFill>
        <p:spPr>
          <a:xfrm>
            <a:off x="2777107" y="2827930"/>
            <a:ext cx="3426671" cy="3840188"/>
          </a:xfrm>
        </p:spPr>
      </p:pic>
      <p:pic>
        <p:nvPicPr>
          <p:cNvPr id="7" name="Picture 6" descr="983662_10154053155905618_268091082850410363_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130" y="1417637"/>
            <a:ext cx="2875143" cy="38335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79282" y="5746837"/>
            <a:ext cx="2483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(Aren’t you?)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8365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119"/>
    </mc:Choice>
    <mc:Fallback>
      <p:transition xmlns:p14="http://schemas.microsoft.com/office/powerpoint/2010/main" spd="slow" advTm="15119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353"/>
            <a:ext cx="8229600" cy="1143000"/>
          </a:xfrm>
        </p:spPr>
        <p:txBody>
          <a:bodyPr/>
          <a:lstStyle/>
          <a:p>
            <a:r>
              <a:rPr lang="en-US" dirty="0" smtClean="0"/>
              <a:t>It meant so many blog posts.</a:t>
            </a:r>
            <a:endParaRPr lang="en-US" dirty="0"/>
          </a:p>
        </p:txBody>
      </p:sp>
      <p:pic>
        <p:nvPicPr>
          <p:cNvPr id="5" name="Content Placeholder 4" descr="Sams Blog Post.tiff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2666" b="-42666"/>
          <a:stretch>
            <a:fillRect/>
          </a:stretch>
        </p:blipFill>
        <p:spPr>
          <a:xfrm>
            <a:off x="150696" y="3137294"/>
            <a:ext cx="4038600" cy="4525963"/>
          </a:xfrm>
        </p:spPr>
      </p:pic>
      <p:pic>
        <p:nvPicPr>
          <p:cNvPr id="6" name="Content Placeholder 5" descr="Zach's Blog Post.tiff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654" b="-39654"/>
          <a:stretch>
            <a:fillRect/>
          </a:stretch>
        </p:blipFill>
        <p:spPr>
          <a:xfrm>
            <a:off x="4949592" y="3201866"/>
            <a:ext cx="4038600" cy="4525963"/>
          </a:xfrm>
        </p:spPr>
      </p:pic>
      <p:pic>
        <p:nvPicPr>
          <p:cNvPr id="7" name="Picture 6" descr="Little Brother Blog Post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730" y="922675"/>
            <a:ext cx="3998818" cy="27067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666303" y="1797920"/>
            <a:ext cx="294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Instructional blog post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84039" y="3809701"/>
            <a:ext cx="2777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Student response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58146" y="3809701"/>
            <a:ext cx="3660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Another student response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4011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086"/>
    </mc:Choice>
    <mc:Fallback>
      <p:transition xmlns:p14="http://schemas.microsoft.com/office/powerpoint/2010/main" spd="slow" advTm="15086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3.4|3.2|2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1|2.1|1.9|4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8|2.5|1.9|2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2.4|2|2.4|2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4|2.3|3.1|2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1|1.6|2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9|2.1|2.7|1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9|1.7|1.8|1.6|1.6|1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9|2.3|1.7|2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9|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|2.5|2.7|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9|1|1.7|1.5|1.3|1"/>
</p:tagLst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268</TotalTime>
  <Words>232</Words>
  <Application>Microsoft Macintosh PowerPoint</Application>
  <PresentationFormat>On-screen Show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 Black </vt:lpstr>
      <vt:lpstr>What did this learning experience mean to me?</vt:lpstr>
      <vt:lpstr>First and foremost…</vt:lpstr>
      <vt:lpstr>…And learning of the power of learning through playing.</vt:lpstr>
      <vt:lpstr>It also meant…</vt:lpstr>
      <vt:lpstr>Two Words:</vt:lpstr>
      <vt:lpstr>It also meant working with amazing students…</vt:lpstr>
      <vt:lpstr>...getting to watch them grow…</vt:lpstr>
      <vt:lpstr>…and being blown away by the results.</vt:lpstr>
      <vt:lpstr>It meant so many blog posts.</vt:lpstr>
      <vt:lpstr>I gained a second Twitter account</vt:lpstr>
      <vt:lpstr>I gained some lifelong comrades.</vt:lpstr>
      <vt:lpstr>Finally, it meant getting to be a part of the greatest family in the world.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slide one</dc:title>
  <dc:creator>Lacey Campbell</dc:creator>
  <cp:lastModifiedBy>Lacey Campbell</cp:lastModifiedBy>
  <cp:revision>14</cp:revision>
  <dcterms:created xsi:type="dcterms:W3CDTF">2014-05-08T18:48:34Z</dcterms:created>
  <dcterms:modified xsi:type="dcterms:W3CDTF">2014-05-08T23:17:07Z</dcterms:modified>
</cp:coreProperties>
</file>